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3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4" r:id="rId1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3" Type="http://schemas.openxmlformats.org/officeDocument/2006/relationships/slide" Target="slides/slide6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8EEFBA94-9DA8-A2BC-8660-E1984A712B77}"/>
              </a:ext>
            </a:extLst>
          </p:cNvPr>
          <p:cNvSpPr>
            <a:spLocks noChangeArrowheads="1" noTextEdit="1"/>
          </p:cNvSpPr>
          <p:nvPr>
            <p:ph type="sldImg"/>
          </p:nvPr>
        </p:nvSpPr>
        <p:spPr>
          <a:ln cap="flat"/>
        </p:spPr>
      </p:sp>
      <p:sp>
        <p:nvSpPr>
          <p:cNvPr id="49157" name="Rectangle 3">
            <a:extLst>
              <a:ext uri="{FF2B5EF4-FFF2-40B4-BE49-F238E27FC236}">
                <a16:creationId xmlns:a16="http://schemas.microsoft.com/office/drawing/2014/main" id="{D89CAB9A-20A1-C516-7E9A-89D7C5E66205}"/>
              </a:ext>
            </a:extLst>
          </p:cNvPr>
          <p:cNvSpPr>
            <a:spLocks noGrp="1" noChangeArrowheads="1"/>
          </p:cNvSpPr>
          <p:nvPr>
            <p:ph type="body" idx="1"/>
          </p:nvPr>
        </p:nvSpPr>
        <p:spPr>
          <a:xfrm>
            <a:off x="893763" y="4721225"/>
            <a:ext cx="5364162" cy="3440113"/>
          </a:xfrm>
          <a:noFill/>
        </p:spPr>
        <p:txBody>
          <a:bodyPr/>
          <a:lstStyle/>
          <a:p>
            <a:r>
              <a:rPr lang="en-US" altLang="zh-CN" i="1"/>
              <a:t>&lt;Animated slide&gt;</a:t>
            </a:r>
            <a:endParaRPr lang="en-US" altLang="zh-CN"/>
          </a:p>
          <a:p>
            <a:r>
              <a:rPr lang="en-US" altLang="zh-CN"/>
              <a:t>2. Holdings statements for supplements.  (854/864)</a:t>
            </a:r>
          </a:p>
          <a:p>
            <a:pPr>
              <a:buFontTx/>
              <a:buChar char="•"/>
            </a:pPr>
            <a:r>
              <a:rPr lang="en-US" altLang="zh-CN"/>
              <a:t>  This designation has two levels of enumeration and one level of chronology. The supplement is numbered and the volume it supplements is also numbered.</a:t>
            </a:r>
          </a:p>
          <a:p>
            <a:pPr>
              <a:buFontTx/>
              <a:buChar char="•"/>
            </a:pPr>
            <a:r>
              <a:rPr lang="en-US" altLang="zh-CN"/>
              <a:t>  Note subfield $o, Type of supplement.</a:t>
            </a:r>
          </a:p>
          <a:p>
            <a:pPr>
              <a:buFontTx/>
              <a:buChar char="•"/>
            </a:pPr>
            <a:r>
              <a:rPr lang="en-US" altLang="zh-CN"/>
              <a:t> Indicators are 41, indicating Level 4, fully uncompressed holdings.</a:t>
            </a:r>
          </a:p>
          <a:p>
            <a:pPr>
              <a:buFontTx/>
              <a:buChar char="•"/>
            </a:pP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9.xml"/><Relationship Id="rId2" Type="http://schemas.openxmlformats.org/officeDocument/2006/relationships/notesSlide" Target="../notesSlides/notesSlide31.xml"/></Relationships>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B4F985C-57FE-2605-203E-DB6C16497F63}"/>
              </a:ext>
            </a:extLst>
          </p:cNvPr>
          <p:cNvSpPr>
            <a:spLocks noGrp="1" noChangeArrowheads="1"/>
          </p:cNvSpPr>
          <p:nvPr>
            <p:ph type="ftr" sz="quarter" idx="11"/>
          </p:nvPr>
        </p:nvSpPr>
        <p:spPr>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3" name="Rectangle 6">
            <a:extLst>
              <a:ext uri="{FF2B5EF4-FFF2-40B4-BE49-F238E27FC236}">
                <a16:creationId xmlns:a16="http://schemas.microsoft.com/office/drawing/2014/main" id="{1AB45AB1-9E91-84C3-1F24-409A881039B4}"/>
              </a:ext>
            </a:extLst>
          </p:cNvPr>
          <p:cNvSpPr>
            <a:spLocks noGrp="1" noChangeArrowheads="1"/>
          </p:cNvSpPr>
          <p:nvPr>
            <p:ph type="sldNum" sz="quarter" idx="12"/>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8D8C710-D12B-4F1E-A8C0-1780E5CE402A}"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122" name="Footer Placeholder 2">
            <a:extLst>
              <a:ext uri="{FF2B5EF4-FFF2-40B4-BE49-F238E27FC236}">
                <a16:creationId xmlns:a16="http://schemas.microsoft.com/office/drawing/2014/main" id="{B2D1EE86-99A0-0AD9-1365-63173C1E5298}"/>
              </a:ext>
            </a:extLst>
          </p:cNvPr>
          <p:cNvSpPr txBox="1">
            <a:spLocks noGrp="1"/>
          </p:cNvSpPr>
          <p:nvPr/>
        </p:nvSpPr>
        <p:spPr bwMode="auto">
          <a:xfrm>
            <a:off x="4495800" y="6477000"/>
            <a:ext cx="464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SCCTP Serial Holdings Workshop </a:t>
            </a:r>
          </a:p>
        </p:txBody>
      </p:sp>
      <p:sp>
        <p:nvSpPr>
          <p:cNvPr id="5123" name="Slide Number Placeholder 3">
            <a:extLst>
              <a:ext uri="{FF2B5EF4-FFF2-40B4-BE49-F238E27FC236}">
                <a16:creationId xmlns:a16="http://schemas.microsoft.com/office/drawing/2014/main" id="{50BD9E1C-5A6D-5E13-E6CF-AFC378DBEA77}"/>
              </a:ext>
            </a:extLst>
          </p:cNvPr>
          <p:cNvSpPr txBox="1">
            <a:spLocks noGrp="1"/>
          </p:cNvSpPr>
          <p:nvPr/>
        </p:nvSpPr>
        <p:spPr bwMode="auto">
          <a:xfrm flipH="1">
            <a:off x="0" y="640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91B1446-DD9F-40F4-B789-FF8D44396FF5}"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124" name="Rectangle 2">
            <a:extLst>
              <a:ext uri="{FF2B5EF4-FFF2-40B4-BE49-F238E27FC236}">
                <a16:creationId xmlns:a16="http://schemas.microsoft.com/office/drawing/2014/main" id="{51694BC0-8DCE-0EC0-260A-08202A855D15}"/>
              </a:ext>
            </a:extLst>
          </p:cNvPr>
          <p:cNvSpPr>
            <a:spLocks noChangeArrowheads="1"/>
          </p:cNvSpPr>
          <p:nvPr/>
        </p:nvSpPr>
        <p:spPr bwMode="auto">
          <a:xfrm>
            <a:off x="228600" y="0"/>
            <a:ext cx="8915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5125" name="Rectangle 3">
            <a:extLst>
              <a:ext uri="{FF2B5EF4-FFF2-40B4-BE49-F238E27FC236}">
                <a16:creationId xmlns:a16="http://schemas.microsoft.com/office/drawing/2014/main" id="{F9F5A9FE-A570-BD59-71BC-1E1A8E46D527}"/>
              </a:ext>
            </a:extLst>
          </p:cNvPr>
          <p:cNvSpPr>
            <a:spLocks noChangeArrowheads="1"/>
          </p:cNvSpPr>
          <p:nvPr/>
        </p:nvSpPr>
        <p:spPr bwMode="auto">
          <a:xfrm>
            <a:off x="425450" y="0"/>
            <a:ext cx="8718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4000" b="1" i="0" u="none" strike="noStrike" kern="1200" cap="none" spc="0" normalizeH="0" baseline="0" noProof="0">
                <a:ln>
                  <a:noFill/>
                </a:ln>
                <a:solidFill>
                  <a:srgbClr val="FFFF66"/>
                </a:solidFill>
                <a:effectLst/>
                <a:uLnTx/>
                <a:uFillTx/>
                <a:latin typeface="Tahoma" panose="020B0604030504040204" pitchFamily="34" charset="0"/>
                <a:ea typeface="宋体" panose="02010600030101010101" pitchFamily="2" charset="-122"/>
                <a:cs typeface="+mn-cs"/>
              </a:rPr>
              <a:t>Supplement Holding</a:t>
            </a:r>
          </a:p>
        </p:txBody>
      </p:sp>
      <p:sp>
        <p:nvSpPr>
          <p:cNvPr id="10244" name="Rectangle 4">
            <a:extLst>
              <a:ext uri="{FF2B5EF4-FFF2-40B4-BE49-F238E27FC236}">
                <a16:creationId xmlns:a16="http://schemas.microsoft.com/office/drawing/2014/main" id="{4844CBE9-4FB5-B0F1-506E-C5B731A202F0}"/>
              </a:ext>
            </a:extLst>
          </p:cNvPr>
          <p:cNvSpPr>
            <a:spLocks noChangeArrowheads="1"/>
          </p:cNvSpPr>
          <p:nvPr/>
        </p:nvSpPr>
        <p:spPr bwMode="auto">
          <a:xfrm>
            <a:off x="304800" y="1143000"/>
            <a:ext cx="883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0245" name="Rectangle 5">
            <a:extLst>
              <a:ext uri="{FF2B5EF4-FFF2-40B4-BE49-F238E27FC236}">
                <a16:creationId xmlns:a16="http://schemas.microsoft.com/office/drawing/2014/main" id="{A6FC29ED-5D63-E9C1-92DD-A37452E91980}"/>
              </a:ext>
            </a:extLst>
          </p:cNvPr>
          <p:cNvSpPr>
            <a:spLocks noChangeArrowheads="1"/>
          </p:cNvSpPr>
          <p:nvPr/>
        </p:nvSpPr>
        <p:spPr bwMode="auto">
          <a:xfrm>
            <a:off x="381000" y="2209800"/>
            <a:ext cx="8458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0246" name="Rectangle 6">
            <a:extLst>
              <a:ext uri="{FF2B5EF4-FFF2-40B4-BE49-F238E27FC236}">
                <a16:creationId xmlns:a16="http://schemas.microsoft.com/office/drawing/2014/main" id="{913E1BFD-7428-F46E-B156-FC1258000AA0}"/>
              </a:ext>
            </a:extLst>
          </p:cNvPr>
          <p:cNvSpPr>
            <a:spLocks noChangeArrowheads="1"/>
          </p:cNvSpPr>
          <p:nvPr/>
        </p:nvSpPr>
        <p:spPr bwMode="auto">
          <a:xfrm>
            <a:off x="381000" y="3429000"/>
            <a:ext cx="87630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854 20   $8 1  $a  v. $b suppl. $o Research Notes $u 2 $v r $i (year) $j (month) $w f $x 06</a:t>
            </a:r>
          </a:p>
        </p:txBody>
      </p:sp>
      <p:sp>
        <p:nvSpPr>
          <p:cNvPr id="10247" name="Rectangle 7">
            <a:extLst>
              <a:ext uri="{FF2B5EF4-FFF2-40B4-BE49-F238E27FC236}">
                <a16:creationId xmlns:a16="http://schemas.microsoft.com/office/drawing/2014/main" id="{1DE4211A-9DA8-FD82-F9DE-D36E6BB98B17}"/>
              </a:ext>
            </a:extLst>
          </p:cNvPr>
          <p:cNvSpPr>
            <a:spLocks noChangeArrowheads="1"/>
          </p:cNvSpPr>
          <p:nvPr/>
        </p:nvSpPr>
        <p:spPr bwMode="auto">
          <a:xfrm>
            <a:off x="381000" y="4419600"/>
            <a:ext cx="8763000" cy="482600"/>
          </a:xfrm>
          <a:prstGeom prst="rect">
            <a:avLst/>
          </a:prstGeom>
          <a:noFill/>
          <a:ln w="9525">
            <a:noFill/>
            <a:miter lim="800000"/>
            <a:headEnd/>
            <a:tailEnd/>
          </a:ln>
          <a:effectLst/>
        </p:spPr>
        <p:txBody>
          <a:bodyPr lIns="92075" tIns="46038" rIns="92075" bIns="46038">
            <a:spAutoFit/>
          </a:bodyPr>
          <a:lstStyle/>
          <a:p>
            <a:pPr marL="0" marR="0" lvl="0" indent="0" algn="l" defTabSz="914400" rtl="0" eaLnBrk="0" fontAlgn="base" latinLnBrk="0" hangingPunct="0">
              <a:lnSpc>
                <a:spcPct val="8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FFCC66"/>
                </a:solidFill>
                <a:effectLst/>
                <a:uLnTx/>
                <a:uFillTx/>
                <a:latin typeface="Tahoma" pitchFamily="34" charset="0"/>
                <a:ea typeface="+mn-ea"/>
                <a:cs typeface="+mn-cs"/>
              </a:rPr>
              <a:t>864 </a:t>
            </a:r>
            <a:r>
              <a:rPr kumimoji="0" lang="en-US" sz="3200" b="0" i="0" u="none" strike="noStrike" kern="1200" cap="none" spc="0" normalizeH="0" baseline="0" noProof="0">
                <a:ln>
                  <a:noFill/>
                </a:ln>
                <a:solidFill>
                  <a:srgbClr val="FFFF00"/>
                </a:solidFill>
                <a:effectLst>
                  <a:outerShdw blurRad="38100" dist="38100" dir="2700000" algn="tl">
                    <a:srgbClr val="000000"/>
                  </a:outerShdw>
                </a:effectLst>
                <a:uLnTx/>
                <a:uFillTx/>
                <a:latin typeface="Tahoma" pitchFamily="34" charset="0"/>
                <a:ea typeface="+mn-ea"/>
                <a:cs typeface="+mn-cs"/>
              </a:rPr>
              <a:t>41</a:t>
            </a:r>
            <a:r>
              <a:rPr kumimoji="0" lang="en-US" sz="3200" b="0" i="0" u="none" strike="noStrike" kern="1200" cap="none" spc="0" normalizeH="0" baseline="0" noProof="0">
                <a:ln>
                  <a:noFill/>
                </a:ln>
                <a:solidFill>
                  <a:srgbClr val="FFCC66"/>
                </a:solidFill>
                <a:effectLst/>
                <a:uLnTx/>
                <a:uFillTx/>
                <a:latin typeface="Tahoma" pitchFamily="34" charset="0"/>
                <a:ea typeface="+mn-ea"/>
                <a:cs typeface="+mn-cs"/>
              </a:rPr>
              <a:t>   $8 1.1  $a 2 $b 1  $i 1986 $j 06</a:t>
            </a:r>
          </a:p>
        </p:txBody>
      </p:sp>
      <p:sp>
        <p:nvSpPr>
          <p:cNvPr id="10248" name="Rectangle 8">
            <a:extLst>
              <a:ext uri="{FF2B5EF4-FFF2-40B4-BE49-F238E27FC236}">
                <a16:creationId xmlns:a16="http://schemas.microsoft.com/office/drawing/2014/main" id="{9619F434-78BE-E483-2C18-EA954596C852}"/>
              </a:ext>
            </a:extLst>
          </p:cNvPr>
          <p:cNvSpPr>
            <a:spLocks noChangeArrowheads="1"/>
          </p:cNvSpPr>
          <p:nvPr/>
        </p:nvSpPr>
        <p:spPr bwMode="auto">
          <a:xfrm>
            <a:off x="1523969" y="5029226"/>
            <a:ext cx="46482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1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00"/>
                </a:solidFill>
                <a:effectLst/>
                <a:uLnTx/>
                <a:uFillTx/>
                <a:latin typeface="Tahoma" panose="020B0604030504040204" pitchFamily="34" charset="0"/>
                <a:ea typeface="宋体" panose="02010600030101010101" pitchFamily="2" charset="-122"/>
                <a:cs typeface="+mn-cs"/>
              </a:rPr>
              <a:t>May display as</a:t>
            </a: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0" fontAlgn="base" latinLnBrk="0" hangingPunct="0">
              <a:lnSpc>
                <a:spcPct val="4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v.2:suppl.1(1986:June)</a:t>
            </a:r>
          </a:p>
          <a:p>
            <a:pPr marL="0" marR="0" lvl="0" indent="0" algn="l" defTabSz="914400" rtl="0" eaLnBrk="0" fontAlgn="base" latinLnBrk="0" hangingPunct="0">
              <a:lnSpc>
                <a:spcPct val="4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 “Research Notes”</a:t>
            </a:r>
          </a:p>
        </p:txBody>
      </p:sp>
      <p:sp>
        <p:nvSpPr>
          <p:cNvPr id="5131" name="Rectangle 9">
            <a:extLst>
              <a:ext uri="{FF2B5EF4-FFF2-40B4-BE49-F238E27FC236}">
                <a16:creationId xmlns:a16="http://schemas.microsoft.com/office/drawing/2014/main" id="{E537F3C5-3326-1EE7-003A-93BECA2E5699}"/>
              </a:ext>
            </a:extLst>
          </p:cNvPr>
          <p:cNvSpPr>
            <a:spLocks noChangeArrowheads="1"/>
          </p:cNvSpPr>
          <p:nvPr/>
        </p:nvSpPr>
        <p:spPr bwMode="auto">
          <a:xfrm>
            <a:off x="4267200" y="1804988"/>
            <a:ext cx="4495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Designation: </a:t>
            </a:r>
            <a:r>
              <a:rPr kumimoji="0" lang="en-US"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v.:suppl.(year:month)</a:t>
            </a:r>
          </a:p>
        </p:txBody>
      </p:sp>
      <p:sp>
        <p:nvSpPr>
          <p:cNvPr id="5132" name="Rectangle 10">
            <a:extLst>
              <a:ext uri="{FF2B5EF4-FFF2-40B4-BE49-F238E27FC236}">
                <a16:creationId xmlns:a16="http://schemas.microsoft.com/office/drawing/2014/main" id="{5D1E1ABD-1CB9-97B2-E9F5-EBABEAD27509}"/>
              </a:ext>
            </a:extLst>
          </p:cNvPr>
          <p:cNvSpPr>
            <a:spLocks noChangeArrowheads="1"/>
          </p:cNvSpPr>
          <p:nvPr/>
        </p:nvSpPr>
        <p:spPr bwMode="auto">
          <a:xfrm>
            <a:off x="304800" y="990600"/>
            <a:ext cx="3581400" cy="1647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GENEALOGY BULLETIN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Volume 2        1986</a:t>
            </a:r>
          </a:p>
          <a:p>
            <a:pPr marL="0" marR="0" lvl="0" indent="0" algn="ctr" defTabSz="914400" rtl="0" eaLnBrk="0" fontAlgn="base" latinLnBrk="0" hangingPunct="0">
              <a:lnSpc>
                <a:spcPct val="8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Supplement 1 </a:t>
            </a:r>
          </a:p>
          <a:p>
            <a:pPr marL="0" marR="0" lvl="0" indent="0" algn="ctr" defTabSz="914400" rtl="0" eaLnBrk="0" fontAlgn="base" latinLnBrk="0" hangingPunct="0">
              <a:lnSpc>
                <a:spcPct val="80000"/>
              </a:lnSpc>
              <a:spcBef>
                <a:spcPct val="50000"/>
              </a:spcBef>
              <a:spcAft>
                <a:spcPct val="0"/>
              </a:spcAft>
              <a:buClrTx/>
              <a:buSzTx/>
              <a:buFontTx/>
              <a:buNone/>
              <a:tabLst/>
              <a:defRPr/>
            </a:pPr>
            <a:r>
              <a:rPr kumimoji="0" lang="en-US" altLang="zh-CN" sz="2000" b="1" i="1" u="none" strike="noStrike" kern="1200" cap="none" spc="0" normalizeH="0" baseline="0" noProof="0">
                <a:ln>
                  <a:noFill/>
                </a:ln>
                <a:solidFill>
                  <a:srgbClr val="000000"/>
                </a:solidFill>
                <a:effectLst/>
                <a:uLnTx/>
                <a:uFillTx/>
                <a:latin typeface="Bookman Old Style" panose="02050604050505020204" pitchFamily="18" charset="0"/>
                <a:ea typeface="宋体" panose="02010600030101010101" pitchFamily="2" charset="-122"/>
                <a:cs typeface="+mn-cs"/>
              </a:rPr>
              <a:t>Research Notes -- June</a:t>
            </a:r>
          </a:p>
        </p:txBody>
      </p:sp>
      <p:sp>
        <p:nvSpPr>
          <p:cNvPr id="5133" name="Rectangle 11">
            <a:extLst>
              <a:ext uri="{FF2B5EF4-FFF2-40B4-BE49-F238E27FC236}">
                <a16:creationId xmlns:a16="http://schemas.microsoft.com/office/drawing/2014/main" id="{200A1923-B652-5DC9-B28E-DEB75D5F4AFB}"/>
              </a:ext>
            </a:extLst>
          </p:cNvPr>
          <p:cNvSpPr>
            <a:spLocks noChangeArrowheads="1"/>
          </p:cNvSpPr>
          <p:nvPr/>
        </p:nvSpPr>
        <p:spPr bwMode="auto">
          <a:xfrm>
            <a:off x="381000" y="28194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1"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Entering the holding for a single supplement:</a:t>
            </a:r>
          </a:p>
        </p:txBody>
      </p:sp>
      <p:sp>
        <p:nvSpPr>
          <p:cNvPr id="5134" name="Rectangle 12">
            <a:extLst>
              <a:ext uri="{FF2B5EF4-FFF2-40B4-BE49-F238E27FC236}">
                <a16:creationId xmlns:a16="http://schemas.microsoft.com/office/drawing/2014/main" id="{587829E5-26A8-461C-4ABA-DCDA011E7350}"/>
              </a:ext>
            </a:extLst>
          </p:cNvPr>
          <p:cNvSpPr>
            <a:spLocks noChangeArrowheads="1"/>
          </p:cNvSpPr>
          <p:nvPr/>
        </p:nvSpPr>
        <p:spPr bwMode="auto">
          <a:xfrm>
            <a:off x="4343400" y="1066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Narrow" panose="020B0606020202030204" pitchFamily="34" charset="0"/>
              </a:defRPr>
            </a:lvl1pPr>
            <a:lvl2pPr marL="742950" indent="-285750">
              <a:defRPr sz="2400">
                <a:solidFill>
                  <a:schemeClr val="tx1"/>
                </a:solidFill>
                <a:latin typeface="Arial Narrow" panose="020B0606020202030204" pitchFamily="34" charset="0"/>
              </a:defRPr>
            </a:lvl2pPr>
            <a:lvl3pPr marL="1143000" indent="-228600">
              <a:defRPr sz="2400">
                <a:solidFill>
                  <a:schemeClr val="tx1"/>
                </a:solidFill>
                <a:latin typeface="Arial Narrow" panose="020B0606020202030204" pitchFamily="34" charset="0"/>
              </a:defRPr>
            </a:lvl3pPr>
            <a:lvl4pPr marL="1600200" indent="-228600">
              <a:defRPr sz="2400">
                <a:solidFill>
                  <a:schemeClr val="tx1"/>
                </a:solidFill>
                <a:latin typeface="Arial Narrow" panose="020B0606020202030204" pitchFamily="34" charset="0"/>
              </a:defRPr>
            </a:lvl4pPr>
            <a:lvl5pPr marL="2057400" indent="-22860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Semiannual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0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499"/>
                                          </p:stCondLst>
                                        </p:cTn>
                                        <p:tgtEl>
                                          <p:spTgt spid="10245"/>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10247"/>
                                        </p:tgtEl>
                                        <p:attrNameLst>
                                          <p:attrName>style.visibility</p:attrName>
                                        </p:attrNameLst>
                                      </p:cBhvr>
                                      <p:to>
                                        <p:strVal val="visible"/>
                                      </p:to>
                                    </p:set>
                                  </p:childTnLst>
                                </p:cTn>
                              </p:par>
                            </p:childTnLst>
                          </p:cTn>
                        </p:par>
                        <p:par>
                          <p:cTn id="18" fill="hold" nodeType="afterGroup">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0248"/>
                                        </p:tgtEl>
                                        <p:attrNameLst>
                                          <p:attrName>style.visibility</p:attrName>
                                        </p:attrNameLst>
                                      </p:cBhvr>
                                      <p:to>
                                        <p:strVal val="visible"/>
                                      </p:to>
                                    </p:set>
                                    <p:anim calcmode="lin" valueType="num">
                                      <p:cBhvr additive="base">
                                        <p:cTn id="21" dur="500" fill="hold"/>
                                        <p:tgtEl>
                                          <p:spTgt spid="10248"/>
                                        </p:tgtEl>
                                        <p:attrNameLst>
                                          <p:attrName>ppt_x</p:attrName>
                                        </p:attrNameLst>
                                      </p:cBhvr>
                                      <p:tavLst>
                                        <p:tav tm="0">
                                          <p:val>
                                            <p:strVal val="0-#ppt_w/2"/>
                                          </p:val>
                                        </p:tav>
                                        <p:tav tm="100000">
                                          <p:val>
                                            <p:strVal val="#ppt_x"/>
                                          </p:val>
                                        </p:tav>
                                      </p:tavLst>
                                    </p:anim>
                                    <p:anim calcmode="lin" valueType="num">
                                      <p:cBhvr additive="base">
                                        <p:cTn id="22" dur="500" fill="hold"/>
                                        <p:tgtEl>
                                          <p:spTgt spid="10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utoUpdateAnimBg="0"/>
      <p:bldP spid="10245" grpId="0" autoUpdateAnimBg="0"/>
      <p:bldP spid="10246" grpId="0" autoUpdateAnimBg="0"/>
      <p:bldP spid="10247" grpId="0" autoUpdateAnimBg="0"/>
      <p:bldP spid="10248" grpId="0"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